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76" r:id="rId7"/>
    <p:sldId id="277" r:id="rId8"/>
    <p:sldId id="278" r:id="rId9"/>
    <p:sldId id="279" r:id="rId10"/>
    <p:sldId id="292" r:id="rId11"/>
    <p:sldId id="280" r:id="rId12"/>
    <p:sldId id="281" r:id="rId13"/>
    <p:sldId id="282" r:id="rId14"/>
    <p:sldId id="293" r:id="rId15"/>
    <p:sldId id="283" r:id="rId16"/>
    <p:sldId id="284" r:id="rId17"/>
    <p:sldId id="285" r:id="rId18"/>
    <p:sldId id="294" r:id="rId19"/>
    <p:sldId id="286" r:id="rId20"/>
    <p:sldId id="287" r:id="rId21"/>
    <p:sldId id="288" r:id="rId22"/>
    <p:sldId id="295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6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4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8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5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6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1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4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0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E39AF-4532-4063-97E0-99DB40966C04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4E57-5068-4CAC-A049-3DDD9CA13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8/25/20 - plots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Order by variable:</a:t>
            </a:r>
          </a:p>
          <a:p>
            <a:r>
              <a:rPr lang="en-US" dirty="0" smtClean="0"/>
              <a:t>F2000, F2000_Contrail, difference (F2000 – F2000_Contrail)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29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1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5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8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5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6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7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3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4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2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2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0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</Words>
  <Application>Microsoft Office PowerPoint</Application>
  <PresentationFormat>Widescreen</PresentationFormat>
  <Paragraphs>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8/25/20 - plots</vt:lpstr>
      <vt:lpstr>AREI</vt:lpstr>
      <vt:lpstr>PowerPoint Presentation</vt:lpstr>
      <vt:lpstr>PowerPoint Presentation</vt:lpstr>
      <vt:lpstr>PowerPoint Presentation</vt:lpstr>
      <vt:lpstr>CLDICE</vt:lpstr>
      <vt:lpstr>PowerPoint Presentation</vt:lpstr>
      <vt:lpstr>PowerPoint Presentation</vt:lpstr>
      <vt:lpstr>PowerPoint Presentation</vt:lpstr>
      <vt:lpstr>FREQI</vt:lpstr>
      <vt:lpstr>PowerPoint Presentation</vt:lpstr>
      <vt:lpstr>PowerPoint Presentation</vt:lpstr>
      <vt:lpstr>PowerPoint Presentation</vt:lpstr>
      <vt:lpstr>ICIMR</vt:lpstr>
      <vt:lpstr>PowerPoint Presentation</vt:lpstr>
      <vt:lpstr>PowerPoint Presentation</vt:lpstr>
      <vt:lpstr>PowerPoint Presentation</vt:lpstr>
      <vt:lpstr>IWC</vt:lpstr>
      <vt:lpstr>PowerPoint Presentation</vt:lpstr>
      <vt:lpstr>PowerPoint Presentation</vt:lpstr>
      <vt:lpstr>PowerPoint Presentation</vt:lpstr>
      <vt:lpstr>QRL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8/25/20 - plots</dc:title>
  <dc:creator>Weng, Kyle A.</dc:creator>
  <cp:lastModifiedBy>Weng, Kyle A.</cp:lastModifiedBy>
  <cp:revision>3</cp:revision>
  <dcterms:created xsi:type="dcterms:W3CDTF">2020-08-25T12:01:35Z</dcterms:created>
  <dcterms:modified xsi:type="dcterms:W3CDTF">2020-08-25T12:26:31Z</dcterms:modified>
</cp:coreProperties>
</file>